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Imagem 7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3" name="Imagem 7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328040" y="1627560"/>
            <a:ext cx="6487560" cy="558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TÍTULO DO TRABALHO: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32880" y="3779640"/>
            <a:ext cx="2703240" cy="7052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Clique para editar o formato do texto da estrutura de tópicos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2.º nível da estrutura de tópicos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3.º nível da estrutura de tópicos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4.º nível da estrutura de tópicos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5.º nível da estrutura de tópicos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6.º nível da estrutura de tópicos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r">
              <a:lnSpc>
                <a:spcPct val="80000"/>
              </a:lnSpc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7.º nível da estrutura de tópicosAutor 1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 </a:t>
            </a: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
</a:t>
            </a:r>
            <a:r>
              <a:rPr lang="en-US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Universidade X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2131920" y="2178000"/>
            <a:ext cx="4879440" cy="496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tópicosSUBTÍTULO</a:t>
            </a: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3165480" y="2656440"/>
            <a:ext cx="2812680" cy="46620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tópicosCódigo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3.com.br/congeps202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704160" y="166716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TÍTULO DO TRABALHO:
</a:t>
            </a:r>
            <a:r>
              <a:rPr lang="en-US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Subtítulo</a:t>
            </a:r>
            <a:r>
              <a:rPr lang="en-US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man Old Style"/>
                <a:ea typeface="Bookman Old Style"/>
              </a:rPr>
              <a:t>
</a:t>
            </a:r>
            <a:r>
              <a:rPr lang="en-US" sz="3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Código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1751760" y="3429000"/>
            <a:ext cx="7129080" cy="23871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r">
              <a:lnSpc>
                <a:spcPct val="80000"/>
              </a:lnSpc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Autor 1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 </a:t>
            </a: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
</a:t>
            </a:r>
            <a:r>
              <a:rPr lang="pt-BR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Universidade X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r">
              <a:lnSpc>
                <a:spcPct val="80000"/>
              </a:lnSpc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Autor 2
</a:t>
            </a:r>
            <a:r>
              <a:rPr lang="pt-BR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 Universidade X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r">
              <a:lnSpc>
                <a:spcPct val="80000"/>
              </a:lnSpc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Autor 3
</a:t>
            </a:r>
            <a:r>
              <a:rPr lang="pt-BR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 Universidade X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r">
              <a:lnSpc>
                <a:spcPct val="80000"/>
              </a:lnSpc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Autor 4
</a:t>
            </a:r>
            <a:r>
              <a:rPr lang="pt-BR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Book Antiqua"/>
              </a:rPr>
              <a:t> Universidade X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775880" y="1512000"/>
            <a:ext cx="5875200" cy="82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FORMATAÇÃO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398880" y="2234880"/>
            <a:ext cx="8176320" cy="372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457200" indent="-342720" algn="just">
              <a:lnSpc>
                <a:spcPct val="100000"/>
              </a:lnSpc>
              <a:buClr>
                <a:srgbClr val="000000"/>
              </a:buClr>
              <a:buFont typeface="Noto Sans Symbols"/>
              <a:buChar char="❖"/>
            </a:pP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 </a:t>
            </a: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obrigatório</a:t>
            </a: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utilização do layout padrão de apresentação dos slides, conforme modelo disponibilizado pela organização do Congresso. </a:t>
            </a:r>
            <a:r>
              <a:rPr lang="pt-BR" b="1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</a:t>
            </a:r>
            <a:r>
              <a:rPr lang="pt-BR" b="1" strike="noStrike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Template</a:t>
            </a:r>
            <a:r>
              <a:rPr lang="pt-BR" b="1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válido para a modalidade </a:t>
            </a:r>
            <a:r>
              <a:rPr lang="pt-BR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pôster digital</a:t>
            </a:r>
            <a:r>
              <a:rPr lang="pt-BR" b="1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 algn="just">
              <a:lnSpc>
                <a:spcPct val="100000"/>
              </a:lnSpc>
            </a:pP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 algn="just">
              <a:lnSpc>
                <a:spcPct val="100000"/>
              </a:lnSpc>
              <a:buClr>
                <a:srgbClr val="000000"/>
              </a:buClr>
              <a:buFont typeface="Noto Sans Symbols"/>
              <a:buChar char="❖"/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Fonte do arquivo </a:t>
            </a: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pt-BR" b="0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em todos os slides</a:t>
            </a: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): </a:t>
            </a:r>
            <a:r>
              <a:rPr lang="pt-BR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Arial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 algn="just">
              <a:lnSpc>
                <a:spcPct val="100000"/>
              </a:lnSpc>
            </a:pP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 algn="just">
              <a:lnSpc>
                <a:spcPct val="100000"/>
              </a:lnSpc>
              <a:buClr>
                <a:srgbClr val="000000"/>
              </a:buClr>
              <a:buFont typeface="Noto Sans Symbols"/>
              <a:buChar char="❖"/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Texto</a:t>
            </a: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Título em fonte tamanho 32, subtítulo tamanho 30, código do trabalho tamanho 28 e corpo tamanho 24.</a:t>
            </a:r>
          </a:p>
          <a:p>
            <a:pPr marL="457200" indent="-228240" algn="just">
              <a:lnSpc>
                <a:spcPct val="100000"/>
              </a:lnSpc>
            </a:pP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 algn="just">
              <a:lnSpc>
                <a:spcPct val="100000"/>
              </a:lnSpc>
              <a:buClr>
                <a:srgbClr val="000000"/>
              </a:buClr>
              <a:buFont typeface="Noto Sans Symbols"/>
              <a:buChar char="❖"/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Quantidade de slides</a:t>
            </a: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Recomenda-se utilizar </a:t>
            </a:r>
            <a:r>
              <a:rPr lang="pt-BR" b="0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 máximo </a:t>
            </a:r>
            <a:r>
              <a:rPr lang="pt-BR" b="1" u="sng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r>
              <a:rPr lang="pt-BR" b="0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slides (considerando capa e referência)</a:t>
            </a: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todos numerados (exceto capa).</a:t>
            </a:r>
          </a:p>
          <a:p>
            <a:pPr marL="457200" indent="-228240" algn="just">
              <a:lnSpc>
                <a:spcPct val="100000"/>
              </a:lnSpc>
            </a:pP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 algn="just">
              <a:lnSpc>
                <a:spcPct val="100000"/>
              </a:lnSpc>
            </a:pP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 algn="just">
              <a:lnSpc>
                <a:spcPct val="100000"/>
              </a:lnSpc>
            </a:pP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 algn="just">
              <a:lnSpc>
                <a:spcPct val="100000"/>
              </a:lnSpc>
            </a:pP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87920" y="1301970"/>
            <a:ext cx="8862120" cy="7520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FORMATAÇÃO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87920" y="1936950"/>
            <a:ext cx="8861040" cy="36190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457200" indent="-342720" algn="just">
              <a:lnSpc>
                <a:spcPct val="100000"/>
              </a:lnSpc>
              <a:buClr>
                <a:srgbClr val="000000"/>
              </a:buClr>
              <a:buFont typeface="Noto Sans Symbols"/>
              <a:buChar char="❖"/>
            </a:pP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</a:t>
            </a: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primeiro slide </a:t>
            </a: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deve conter:</a:t>
            </a:r>
          </a:p>
          <a:p>
            <a:pPr marL="914400" lvl="1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Código e título do trabalho;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Nomes e </a:t>
            </a:r>
            <a:r>
              <a:rPr lang="pt-BR" b="0" u="sng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vínculo institucional</a:t>
            </a:r>
            <a:r>
              <a:rPr lang="pt-BR" b="0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dos autores.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 algn="just">
              <a:lnSpc>
                <a:spcPct val="100000"/>
              </a:lnSpc>
            </a:pP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 algn="just">
              <a:lnSpc>
                <a:spcPct val="100000"/>
              </a:lnSpc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Os slides seguintes devem conter: 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b="0" strike="noStrike" spc="-1" dirty="0">
                <a:solidFill>
                  <a:srgbClr val="162937"/>
                </a:solidFill>
                <a:uFill>
                  <a:solidFill>
                    <a:srgbClr val="FFFFFF"/>
                  </a:solidFill>
                </a:uFill>
                <a:latin typeface="rawline"/>
              </a:rPr>
              <a:t>Objetivos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b="0" strike="noStrike" spc="-1" dirty="0">
                <a:solidFill>
                  <a:srgbClr val="162937"/>
                </a:solidFill>
                <a:uFill>
                  <a:solidFill>
                    <a:srgbClr val="FFFFFF"/>
                  </a:solidFill>
                </a:uFill>
                <a:latin typeface="rawline"/>
              </a:rPr>
              <a:t>Metodologia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b="0" strike="noStrike" spc="-1" dirty="0">
                <a:solidFill>
                  <a:srgbClr val="162937"/>
                </a:solidFill>
                <a:uFill>
                  <a:solidFill>
                    <a:srgbClr val="FFFFFF"/>
                  </a:solidFill>
                </a:uFill>
                <a:latin typeface="rawline"/>
              </a:rPr>
              <a:t>Resultados e conclusões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 algn="just">
              <a:lnSpc>
                <a:spcPct val="100000"/>
              </a:lnSpc>
              <a:buClr>
                <a:srgbClr val="000000"/>
              </a:buClr>
              <a:buFont typeface="Noto Sans Symbols"/>
              <a:buChar char="❖"/>
            </a:pP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O </a:t>
            </a: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último slide</a:t>
            </a: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deve conter: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Código e título do trabalho;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Pelo menos as três principais </a:t>
            </a: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Referências Teóricas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Nome e </a:t>
            </a:r>
            <a:r>
              <a:rPr lang="pt-BR" b="0" u="sng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contato dos autores</a:t>
            </a:r>
            <a:r>
              <a:rPr lang="pt-BR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.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2106360" y="1584000"/>
            <a:ext cx="4469040" cy="758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0" bIns="0" anchor="ctr" anchorCtr="1"/>
          <a:lstStyle/>
          <a:p>
            <a:pPr marL="457200" indent="-228240" algn="ctr">
              <a:lnSpc>
                <a:spcPct val="60000"/>
              </a:lnSpc>
            </a:pPr>
            <a:r>
              <a:rPr lang="pt-BR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Sobre a exibição dos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 algn="ctr">
              <a:lnSpc>
                <a:spcPct val="60000"/>
              </a:lnSpc>
            </a:pPr>
            <a:r>
              <a:rPr lang="pt-BR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pôsteres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27280" y="1539000"/>
            <a:ext cx="7842960" cy="67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3"/>
          <p:cNvSpPr/>
          <p:nvPr/>
        </p:nvSpPr>
        <p:spPr>
          <a:xfrm>
            <a:off x="650160" y="2592000"/>
            <a:ext cx="7842960" cy="173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Os pôsteres aprovados para o Congeps serão exibidos em sequência, por ordem alfabética de título do trabalho e respeitando a sequência dos eixos e áreas temáticas.
Serão expostos durante os três dias de congresso, em áreas de grande circulação de pessoas determinadas pela organização do evento.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704160" y="1667160"/>
            <a:ext cx="7886520" cy="3300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PRAZO
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Os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slides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utilizados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para as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apresentações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/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comunicações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,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devem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ser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enviados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com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antecedência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, para que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atendam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aos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requisitos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de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acessibilidade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(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audiodescrição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,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transcrição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,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etc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).
O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arquivo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finalizado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deve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ser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postado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na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en-US" b="0" strike="noStrike" spc="-1" dirty="0" err="1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  <a:hlinkClick r:id="rId3"/>
              </a:rPr>
              <a:t>plataforma</a:t>
            </a:r>
            <a:r>
              <a:rPr lang="en-US" b="0" strike="noStrike" spc="-1" dirty="0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  <a:hlinkClick r:id="rId3"/>
              </a:rPr>
              <a:t> do </a:t>
            </a:r>
            <a:r>
              <a:rPr lang="en-US" b="0" strike="noStrike" spc="-1" dirty="0" err="1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  <a:hlinkClick r:id="rId3"/>
              </a:rPr>
              <a:t>Congresso</a:t>
            </a:r>
            <a:r>
              <a:rPr lang="en-US" b="0" strike="noStrike" spc="-1" dirty="0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  <a:hlinkClick r:id="rId3"/>
              </a:rPr>
              <a:t> (Even3)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até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o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dia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31 de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outubro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de 2022.
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Dúvidas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ou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esclarecimentos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, favor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contactar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a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comissão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organizadora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do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evento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pelo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Bookman Old Style"/>
              </a:rPr>
              <a:t> e-mail congeps@inss.gov.br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306</Words>
  <Application>Microsoft Office PowerPoint</Application>
  <PresentationFormat>Apresentação na tela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4" baseType="lpstr">
      <vt:lpstr>Arial</vt:lpstr>
      <vt:lpstr>Bookman Old Style</vt:lpstr>
      <vt:lpstr>Calibri</vt:lpstr>
      <vt:lpstr>Noto Sans Symbols</vt:lpstr>
      <vt:lpstr>rawline</vt:lpstr>
      <vt:lpstr>Symbol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TRABALHO: Subtítulo Código</dc:title>
  <dc:subject/>
  <dc:creator>RONEYMAR ALVES GOMES</dc:creator>
  <dc:description/>
  <cp:lastModifiedBy>VANESSA DE SOUZA FRAGA</cp:lastModifiedBy>
  <cp:revision>10</cp:revision>
  <dcterms:created xsi:type="dcterms:W3CDTF">2022-10-25T11:08:15Z</dcterms:created>
  <dcterms:modified xsi:type="dcterms:W3CDTF">2022-10-26T13:52:59Z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