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5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1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DE SOUZA FRAGA" userId="c41eb146-6ddd-4507-aae4-b6692d08793b" providerId="ADAL" clId="{35A68585-9A24-4D85-8CD9-DAD9B5991D90}"/>
    <pc:docChg chg="undo custSel addSld delSld modSld">
      <pc:chgData name="VANESSA DE SOUZA FRAGA" userId="c41eb146-6ddd-4507-aae4-b6692d08793b" providerId="ADAL" clId="{35A68585-9A24-4D85-8CD9-DAD9B5991D90}" dt="2022-10-26T13:13:08.906" v="359" actId="20577"/>
      <pc:docMkLst>
        <pc:docMk/>
      </pc:docMkLst>
      <pc:sldChg chg="modSp mod">
        <pc:chgData name="VANESSA DE SOUZA FRAGA" userId="c41eb146-6ddd-4507-aae4-b6692d08793b" providerId="ADAL" clId="{35A68585-9A24-4D85-8CD9-DAD9B5991D90}" dt="2022-10-26T13:11:09.885" v="354" actId="20577"/>
        <pc:sldMkLst>
          <pc:docMk/>
          <pc:sldMk cId="1153557988" sldId="257"/>
        </pc:sldMkLst>
        <pc:spChg chg="mod">
          <ac:chgData name="VANESSA DE SOUZA FRAGA" userId="c41eb146-6ddd-4507-aae4-b6692d08793b" providerId="ADAL" clId="{35A68585-9A24-4D85-8CD9-DAD9B5991D90}" dt="2022-10-26T13:11:09.885" v="354" actId="20577"/>
          <ac:spMkLst>
            <pc:docMk/>
            <pc:sldMk cId="1153557988" sldId="257"/>
            <ac:spMk id="5" creationId="{554B83A7-BEE1-AB63-E592-78065728B070}"/>
          </ac:spMkLst>
        </pc:spChg>
      </pc:sldChg>
      <pc:sldChg chg="modSp mod">
        <pc:chgData name="VANESSA DE SOUZA FRAGA" userId="c41eb146-6ddd-4507-aae4-b6692d08793b" providerId="ADAL" clId="{35A68585-9A24-4D85-8CD9-DAD9B5991D90}" dt="2022-10-26T13:12:46.993" v="355" actId="20577"/>
        <pc:sldMkLst>
          <pc:docMk/>
          <pc:sldMk cId="2369147113" sldId="259"/>
        </pc:sldMkLst>
        <pc:spChg chg="mod">
          <ac:chgData name="VANESSA DE SOUZA FRAGA" userId="c41eb146-6ddd-4507-aae4-b6692d08793b" providerId="ADAL" clId="{35A68585-9A24-4D85-8CD9-DAD9B5991D90}" dt="2022-10-26T13:12:46.993" v="355" actId="20577"/>
          <ac:spMkLst>
            <pc:docMk/>
            <pc:sldMk cId="2369147113" sldId="259"/>
            <ac:spMk id="5" creationId="{73C5701F-C00F-9EAD-2F96-8CB035819E4F}"/>
          </ac:spMkLst>
        </pc:spChg>
      </pc:sldChg>
      <pc:sldChg chg="modSp mod">
        <pc:chgData name="VANESSA DE SOUZA FRAGA" userId="c41eb146-6ddd-4507-aae4-b6692d08793b" providerId="ADAL" clId="{35A68585-9A24-4D85-8CD9-DAD9B5991D90}" dt="2022-10-26T13:13:08.906" v="359" actId="20577"/>
        <pc:sldMkLst>
          <pc:docMk/>
          <pc:sldMk cId="384543024" sldId="260"/>
        </pc:sldMkLst>
        <pc:spChg chg="mod">
          <ac:chgData name="VANESSA DE SOUZA FRAGA" userId="c41eb146-6ddd-4507-aae4-b6692d08793b" providerId="ADAL" clId="{35A68585-9A24-4D85-8CD9-DAD9B5991D90}" dt="2022-10-26T13:13:08.906" v="359" actId="20577"/>
          <ac:spMkLst>
            <pc:docMk/>
            <pc:sldMk cId="384543024" sldId="260"/>
            <ac:spMk id="11" creationId="{C983850F-5770-831D-2E2B-B6C701637CE0}"/>
          </ac:spMkLst>
        </pc:spChg>
      </pc:sldChg>
      <pc:sldChg chg="modSp new mod">
        <pc:chgData name="VANESSA DE SOUZA FRAGA" userId="c41eb146-6ddd-4507-aae4-b6692d08793b" providerId="ADAL" clId="{35A68585-9A24-4D85-8CD9-DAD9B5991D90}" dt="2022-10-25T17:00:59.809" v="126" actId="1076"/>
        <pc:sldMkLst>
          <pc:docMk/>
          <pc:sldMk cId="1706854673" sldId="262"/>
        </pc:sldMkLst>
        <pc:spChg chg="mod">
          <ac:chgData name="VANESSA DE SOUZA FRAGA" userId="c41eb146-6ddd-4507-aae4-b6692d08793b" providerId="ADAL" clId="{35A68585-9A24-4D85-8CD9-DAD9B5991D90}" dt="2022-10-25T17:00:55.363" v="125" actId="20577"/>
          <ac:spMkLst>
            <pc:docMk/>
            <pc:sldMk cId="1706854673" sldId="262"/>
            <ac:spMk id="2" creationId="{202517F4-5D90-4F2E-87F3-A1040CA4D09C}"/>
          </ac:spMkLst>
        </pc:spChg>
        <pc:spChg chg="mod">
          <ac:chgData name="VANESSA DE SOUZA FRAGA" userId="c41eb146-6ddd-4507-aae4-b6692d08793b" providerId="ADAL" clId="{35A68585-9A24-4D85-8CD9-DAD9B5991D90}" dt="2022-10-25T17:00:59.809" v="126" actId="1076"/>
          <ac:spMkLst>
            <pc:docMk/>
            <pc:sldMk cId="1706854673" sldId="262"/>
            <ac:spMk id="3" creationId="{F3A7C9ED-DDDB-4E06-9C55-0C290DC39BC1}"/>
          </ac:spMkLst>
        </pc:spChg>
      </pc:sldChg>
      <pc:sldChg chg="addSp modSp new mod">
        <pc:chgData name="VANESSA DE SOUZA FRAGA" userId="c41eb146-6ddd-4507-aae4-b6692d08793b" providerId="ADAL" clId="{35A68585-9A24-4D85-8CD9-DAD9B5991D90}" dt="2022-10-25T18:09:43.208" v="313" actId="255"/>
        <pc:sldMkLst>
          <pc:docMk/>
          <pc:sldMk cId="977959109" sldId="263"/>
        </pc:sldMkLst>
        <pc:spChg chg="add mod">
          <ac:chgData name="VANESSA DE SOUZA FRAGA" userId="c41eb146-6ddd-4507-aae4-b6692d08793b" providerId="ADAL" clId="{35A68585-9A24-4D85-8CD9-DAD9B5991D90}" dt="2022-10-25T17:55:30.716" v="155" actId="20577"/>
          <ac:spMkLst>
            <pc:docMk/>
            <pc:sldMk cId="977959109" sldId="263"/>
            <ac:spMk id="3" creationId="{DDCA24E2-8BE4-42B0-A47E-931F19E5924B}"/>
          </ac:spMkLst>
        </pc:spChg>
        <pc:spChg chg="add mod">
          <ac:chgData name="VANESSA DE SOUZA FRAGA" userId="c41eb146-6ddd-4507-aae4-b6692d08793b" providerId="ADAL" clId="{35A68585-9A24-4D85-8CD9-DAD9B5991D90}" dt="2022-10-25T18:09:43.208" v="313" actId="255"/>
          <ac:spMkLst>
            <pc:docMk/>
            <pc:sldMk cId="977959109" sldId="263"/>
            <ac:spMk id="4" creationId="{DC54451A-AD2E-4ADB-A2DB-D2F8B4FDB145}"/>
          </ac:spMkLst>
        </pc:spChg>
      </pc:sldChg>
      <pc:sldChg chg="new del">
        <pc:chgData name="VANESSA DE SOUZA FRAGA" userId="c41eb146-6ddd-4507-aae4-b6692d08793b" providerId="ADAL" clId="{35A68585-9A24-4D85-8CD9-DAD9B5991D90}" dt="2022-10-25T18:04:11.270" v="257" actId="47"/>
        <pc:sldMkLst>
          <pc:docMk/>
          <pc:sldMk cId="871163793" sldId="264"/>
        </pc:sldMkLst>
      </pc:sldChg>
      <pc:sldChg chg="addSp modSp new mod">
        <pc:chgData name="VANESSA DE SOUZA FRAGA" userId="c41eb146-6ddd-4507-aae4-b6692d08793b" providerId="ADAL" clId="{35A68585-9A24-4D85-8CD9-DAD9B5991D90}" dt="2022-10-26T13:10:00.714" v="321" actId="6549"/>
        <pc:sldMkLst>
          <pc:docMk/>
          <pc:sldMk cId="1799753370" sldId="265"/>
        </pc:sldMkLst>
        <pc:spChg chg="add mod">
          <ac:chgData name="VANESSA DE SOUZA FRAGA" userId="c41eb146-6ddd-4507-aae4-b6692d08793b" providerId="ADAL" clId="{35A68585-9A24-4D85-8CD9-DAD9B5991D90}" dt="2022-10-26T13:10:00.714" v="321" actId="6549"/>
          <ac:spMkLst>
            <pc:docMk/>
            <pc:sldMk cId="1799753370" sldId="265"/>
            <ac:spMk id="3" creationId="{A0FCEE18-E062-4D4E-9130-F56708FCA49F}"/>
          </ac:spMkLst>
        </pc:spChg>
      </pc:sldChg>
      <pc:sldChg chg="new del">
        <pc:chgData name="VANESSA DE SOUZA FRAGA" userId="c41eb146-6ddd-4507-aae4-b6692d08793b" providerId="ADAL" clId="{35A68585-9A24-4D85-8CD9-DAD9B5991D90}" dt="2022-10-25T17:54:37.546" v="130" actId="47"/>
        <pc:sldMkLst>
          <pc:docMk/>
          <pc:sldMk cId="3123190974" sldId="265"/>
        </pc:sldMkLst>
      </pc:sldChg>
      <pc:sldChg chg="addSp modSp new add del mod">
        <pc:chgData name="VANESSA DE SOUZA FRAGA" userId="c41eb146-6ddd-4507-aae4-b6692d08793b" providerId="ADAL" clId="{35A68585-9A24-4D85-8CD9-DAD9B5991D90}" dt="2022-10-25T18:09:12.607" v="310" actId="47"/>
        <pc:sldMkLst>
          <pc:docMk/>
          <pc:sldMk cId="3191539486" sldId="266"/>
        </pc:sldMkLst>
        <pc:spChg chg="add mod">
          <ac:chgData name="VANESSA DE SOUZA FRAGA" userId="c41eb146-6ddd-4507-aae4-b6692d08793b" providerId="ADAL" clId="{35A68585-9A24-4D85-8CD9-DAD9B5991D90}" dt="2022-10-25T18:07:02.186" v="280" actId="6549"/>
          <ac:spMkLst>
            <pc:docMk/>
            <pc:sldMk cId="3191539486" sldId="266"/>
            <ac:spMk id="3" creationId="{ACD48839-207C-4B97-978E-E3C726A051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 e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7146EDAC-C3CE-7768-1327-D1C2DD82C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8116" y="1627394"/>
            <a:ext cx="6487767" cy="559215"/>
          </a:xfrm>
          <a:prstGeom prst="rect">
            <a:avLst/>
          </a:prstGeom>
        </p:spPr>
        <p:txBody>
          <a:bodyPr anchor="ctr"/>
          <a:lstStyle>
            <a:lvl1pPr algn="ctr">
              <a:defRPr sz="3200" b="1"/>
            </a:lvl1pPr>
          </a:lstStyle>
          <a:p>
            <a:r>
              <a:rPr lang="pt-BR" dirty="0"/>
              <a:t>TÍTULO DO TRABALHO:</a:t>
            </a:r>
          </a:p>
        </p:txBody>
      </p:sp>
      <p:sp>
        <p:nvSpPr>
          <p:cNvPr id="21" name="Espaço Reservado para Texto 20">
            <a:extLst>
              <a:ext uri="{FF2B5EF4-FFF2-40B4-BE49-F238E27FC236}">
                <a16:creationId xmlns:a16="http://schemas.microsoft.com/office/drawing/2014/main" id="{B5F87ECE-97AE-BFEA-1DBB-F9B0775E1A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33052" y="3779492"/>
            <a:ext cx="2703720" cy="70567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marL="342900" marR="0" lvl="0" indent="-34290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Autor 1</a:t>
            </a:r>
            <a:r>
              <a:rPr lang="pt-BR" sz="2400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 </a:t>
            </a:r>
            <a:b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</a:br>
            <a:r>
              <a:rPr lang="pt-BR" sz="2400" b="0" i="1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Universidade </a:t>
            </a:r>
            <a:r>
              <a:rPr lang="pt-BR" sz="2400" b="0" i="1" u="none" strike="noStrike" cap="none" dirty="0" err="1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X</a:t>
            </a:r>
            <a:endParaRPr lang="pt-BR" sz="2400" b="0" i="0" u="none" strike="noStrike" cap="none" dirty="0">
              <a:latin typeface="Calibri" panose="020F0502020204030204" pitchFamily="34" charset="0"/>
              <a:ea typeface="Book Antiqu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3" name="Espaço Reservado para Texto 22">
            <a:extLst>
              <a:ext uri="{FF2B5EF4-FFF2-40B4-BE49-F238E27FC236}">
                <a16:creationId xmlns:a16="http://schemas.microsoft.com/office/drawing/2014/main" id="{C7BC421F-B2D3-80AC-D7DE-47CD1C46D9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32011" y="2178086"/>
            <a:ext cx="4879975" cy="496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latin typeface="+mn-lt"/>
              </a:defRPr>
            </a:lvl1pPr>
          </a:lstStyle>
          <a:p>
            <a:pPr lvl="0"/>
            <a:r>
              <a:rPr lang="pt-BR" dirty="0"/>
              <a:t>SUBTÍTULO</a:t>
            </a:r>
          </a:p>
        </p:txBody>
      </p:sp>
      <p:sp>
        <p:nvSpPr>
          <p:cNvPr id="25" name="Espaço Reservado para Texto 24">
            <a:extLst>
              <a:ext uri="{FF2B5EF4-FFF2-40B4-BE49-F238E27FC236}">
                <a16:creationId xmlns:a16="http://schemas.microsoft.com/office/drawing/2014/main" id="{28EB573C-A398-19E6-3374-A3E3DC7108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65473" y="2656304"/>
            <a:ext cx="2813050" cy="466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pt-BR" dirty="0"/>
              <a:t>Código</a:t>
            </a:r>
          </a:p>
        </p:txBody>
      </p:sp>
    </p:spTree>
    <p:extLst>
      <p:ext uri="{BB962C8B-B14F-4D97-AF65-F5344CB8AC3E}">
        <p14:creationId xmlns:p14="http://schemas.microsoft.com/office/powerpoint/2010/main" val="8245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5">
            <a:extLst>
              <a:ext uri="{FF2B5EF4-FFF2-40B4-BE49-F238E27FC236}">
                <a16:creationId xmlns:a16="http://schemas.microsoft.com/office/drawing/2014/main" id="{3956E1C1-9BC1-E38A-FE85-07DC84CB13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64838" y="1743443"/>
            <a:ext cx="6308863" cy="675469"/>
          </a:xfrm>
          <a:prstGeom prst="rect">
            <a:avLst/>
          </a:prstGeom>
        </p:spPr>
        <p:txBody>
          <a:bodyPr/>
          <a:lstStyle>
            <a:lvl1pPr algn="ctr">
              <a:defRPr sz="3200" b="1"/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5D020870-D4E4-20A5-8265-D7934011B6A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87363" y="2682875"/>
            <a:ext cx="8328025" cy="3419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pt-BR" dirty="0"/>
              <a:t>Corpo</a:t>
            </a:r>
          </a:p>
        </p:txBody>
      </p:sp>
    </p:spTree>
    <p:extLst>
      <p:ext uri="{BB962C8B-B14F-4D97-AF65-F5344CB8AC3E}">
        <p14:creationId xmlns:p14="http://schemas.microsoft.com/office/powerpoint/2010/main" val="35932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71;p5">
            <a:extLst>
              <a:ext uri="{FF2B5EF4-FFF2-40B4-BE49-F238E27FC236}">
                <a16:creationId xmlns:a16="http://schemas.microsoft.com/office/drawing/2014/main" id="{AA31D9B8-3C67-8AC1-DE93-7272A2E8DD87}"/>
              </a:ext>
            </a:extLst>
          </p:cNvPr>
          <p:cNvSpPr txBox="1">
            <a:spLocks/>
          </p:cNvSpPr>
          <p:nvPr userDrawn="1"/>
        </p:nvSpPr>
        <p:spPr>
          <a:xfrm>
            <a:off x="260131" y="2836412"/>
            <a:ext cx="4131605" cy="6754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0" rIns="91425" bIns="0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algn="ctr">
              <a:lnSpc>
                <a:spcPct val="60000"/>
              </a:lnSpc>
              <a:buSzPts val="2400"/>
              <a:buFont typeface="Arial" panose="020B0604020202020204" pitchFamily="34" charset="0"/>
              <a:buNone/>
            </a:pPr>
            <a:endParaRPr lang="pt-BR" sz="2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Google Shape;72;p5">
            <a:extLst>
              <a:ext uri="{FF2B5EF4-FFF2-40B4-BE49-F238E27FC236}">
                <a16:creationId xmlns:a16="http://schemas.microsoft.com/office/drawing/2014/main" id="{A7B7CCAC-896C-3247-BF22-D7CD5F4107BB}"/>
              </a:ext>
            </a:extLst>
          </p:cNvPr>
          <p:cNvSpPr txBox="1">
            <a:spLocks/>
          </p:cNvSpPr>
          <p:nvPr userDrawn="1"/>
        </p:nvSpPr>
        <p:spPr>
          <a:xfrm>
            <a:off x="261720" y="3586655"/>
            <a:ext cx="4131604" cy="2342604"/>
          </a:xfrm>
          <a:prstGeom prst="rect">
            <a:avLst/>
          </a:prstGeom>
          <a:solidFill>
            <a:srgbClr val="C9D4D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algn="just">
              <a:buClr>
                <a:schemeClr val="dk1"/>
              </a:buClr>
              <a:buSzPts val="1800"/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10" name="Google Shape;71;p5">
            <a:extLst>
              <a:ext uri="{FF2B5EF4-FFF2-40B4-BE49-F238E27FC236}">
                <a16:creationId xmlns:a16="http://schemas.microsoft.com/office/drawing/2014/main" id="{FE9A17C4-C7CD-6105-B6EB-D0EC1C2F9108}"/>
              </a:ext>
            </a:extLst>
          </p:cNvPr>
          <p:cNvSpPr txBox="1">
            <a:spLocks/>
          </p:cNvSpPr>
          <p:nvPr userDrawn="1"/>
        </p:nvSpPr>
        <p:spPr>
          <a:xfrm>
            <a:off x="4749086" y="2836412"/>
            <a:ext cx="4131605" cy="6754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0" rIns="91425" bIns="0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algn="ctr">
              <a:lnSpc>
                <a:spcPct val="60000"/>
              </a:lnSpc>
              <a:buSzPts val="2400"/>
              <a:buFont typeface="Arial" panose="020B0604020202020204" pitchFamily="34" charset="0"/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1" name="Google Shape;72;p5">
            <a:extLst>
              <a:ext uri="{FF2B5EF4-FFF2-40B4-BE49-F238E27FC236}">
                <a16:creationId xmlns:a16="http://schemas.microsoft.com/office/drawing/2014/main" id="{7FAC314B-EB4F-9D4C-F9CF-31E2584B73AB}"/>
              </a:ext>
            </a:extLst>
          </p:cNvPr>
          <p:cNvSpPr txBox="1">
            <a:spLocks/>
          </p:cNvSpPr>
          <p:nvPr userDrawn="1"/>
        </p:nvSpPr>
        <p:spPr>
          <a:xfrm>
            <a:off x="4750676" y="3586655"/>
            <a:ext cx="4131604" cy="2342604"/>
          </a:xfrm>
          <a:prstGeom prst="rect">
            <a:avLst/>
          </a:prstGeom>
          <a:solidFill>
            <a:srgbClr val="C9D4D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algn="just">
              <a:buClr>
                <a:schemeClr val="dk1"/>
              </a:buClr>
              <a:buSzPts val="1800"/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16" name="Título 15">
            <a:extLst>
              <a:ext uri="{FF2B5EF4-FFF2-40B4-BE49-F238E27FC236}">
                <a16:creationId xmlns:a16="http://schemas.microsoft.com/office/drawing/2014/main" id="{54939CA1-7AF7-9345-0005-65E6EBFBAD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94655" y="1783199"/>
            <a:ext cx="6308863" cy="675469"/>
          </a:xfrm>
          <a:prstGeom prst="rect">
            <a:avLst/>
          </a:prstGeom>
        </p:spPr>
        <p:txBody>
          <a:bodyPr/>
          <a:lstStyle>
            <a:lvl1pPr algn="ctr">
              <a:defRPr sz="3200" b="1"/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21" name="Espaço Reservado para Texto 20">
            <a:extLst>
              <a:ext uri="{FF2B5EF4-FFF2-40B4-BE49-F238E27FC236}">
                <a16:creationId xmlns:a16="http://schemas.microsoft.com/office/drawing/2014/main" id="{98F5D957-98F6-C539-2C13-AC6B1B90BF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4020" y="2992438"/>
            <a:ext cx="2663825" cy="4365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/>
              <a:t>Texto</a:t>
            </a:r>
          </a:p>
        </p:txBody>
      </p:sp>
      <p:sp>
        <p:nvSpPr>
          <p:cNvPr id="22" name="Espaço Reservado para Texto 20">
            <a:extLst>
              <a:ext uri="{FF2B5EF4-FFF2-40B4-BE49-F238E27FC236}">
                <a16:creationId xmlns:a16="http://schemas.microsoft.com/office/drawing/2014/main" id="{8C66C829-B44E-9A4E-B98B-F1A7E5A88B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9334" y="2992438"/>
            <a:ext cx="2663825" cy="4365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/>
              <a:t>Texto</a:t>
            </a:r>
          </a:p>
        </p:txBody>
      </p:sp>
      <p:sp>
        <p:nvSpPr>
          <p:cNvPr id="26" name="Espaço Reservado para Conteúdo 25">
            <a:extLst>
              <a:ext uri="{FF2B5EF4-FFF2-40B4-BE49-F238E27FC236}">
                <a16:creationId xmlns:a16="http://schemas.microsoft.com/office/drawing/2014/main" id="{A6BD439C-63F9-AF3D-1B07-C7AEDD93594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87350" y="3667125"/>
            <a:ext cx="3916363" cy="21367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t-BR" dirty="0"/>
              <a:t>texto</a:t>
            </a:r>
          </a:p>
          <a:p>
            <a:pPr lvl="0"/>
            <a:r>
              <a:rPr lang="pt-BR" dirty="0"/>
              <a:t>texto</a:t>
            </a:r>
          </a:p>
        </p:txBody>
      </p:sp>
      <p:sp>
        <p:nvSpPr>
          <p:cNvPr id="27" name="Espaço Reservado para Conteúdo 25">
            <a:extLst>
              <a:ext uri="{FF2B5EF4-FFF2-40B4-BE49-F238E27FC236}">
                <a16:creationId xmlns:a16="http://schemas.microsoft.com/office/drawing/2014/main" id="{3BDFDF69-3988-411D-A537-6A9F75BAA95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856706" y="3667124"/>
            <a:ext cx="3916363" cy="21367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t-BR" dirty="0"/>
              <a:t>texto</a:t>
            </a:r>
          </a:p>
          <a:p>
            <a:pPr lvl="0"/>
            <a:r>
              <a:rPr lang="pt-BR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74882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624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36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4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6;p1">
            <a:extLst>
              <a:ext uri="{FF2B5EF4-FFF2-40B4-BE49-F238E27FC236}">
                <a16:creationId xmlns:a16="http://schemas.microsoft.com/office/drawing/2014/main" id="{7369D779-E04D-7DB1-403A-68FDF7E0D42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4194" y="1667039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3043"/>
              </a:buClr>
              <a:buSzPts val="3200"/>
              <a:buFont typeface="Bookman Old Style"/>
              <a:buNone/>
            </a:pPr>
            <a:r>
              <a:rPr lang="pt-BR" sz="3600" b="1" i="0" u="none" strike="noStrike" cap="none" dirty="0">
                <a:solidFill>
                  <a:schemeClr val="dk1"/>
                </a:solidFill>
                <a:ea typeface="Bookman Old Style"/>
                <a:cs typeface="Bookman Old Style"/>
                <a:sym typeface="Bookman Old Style"/>
              </a:rPr>
              <a:t>TÍTULO DO TRABALHO:</a:t>
            </a:r>
            <a:br>
              <a:rPr lang="pt-BR" sz="3600" b="1" i="0" u="none" strike="noStrike" cap="none" dirty="0">
                <a:solidFill>
                  <a:schemeClr val="dk1"/>
                </a:solidFill>
                <a:ea typeface="Bookman Old Style"/>
                <a:cs typeface="Bookman Old Style"/>
                <a:sym typeface="Bookman Old Style"/>
              </a:rPr>
            </a:br>
            <a:r>
              <a:rPr lang="pt-BR" sz="33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Subtítulo</a:t>
            </a:r>
            <a:br>
              <a:rPr lang="pt-BR" sz="3000" b="1" i="0" u="none" strike="noStrike" cap="none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</a:br>
            <a:r>
              <a:rPr lang="pt-BR" sz="310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Código</a:t>
            </a:r>
            <a:endParaRPr sz="31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47;p1">
            <a:extLst>
              <a:ext uri="{FF2B5EF4-FFF2-40B4-BE49-F238E27FC236}">
                <a16:creationId xmlns:a16="http://schemas.microsoft.com/office/drawing/2014/main" id="{921F0126-03B2-577D-F1EA-23660BA8441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751779" y="3429000"/>
            <a:ext cx="7129462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Autor 1</a:t>
            </a:r>
            <a:r>
              <a:rPr lang="pt-BR" sz="2400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 </a:t>
            </a:r>
            <a:b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</a:br>
            <a:r>
              <a:rPr lang="pt-BR" sz="2400" b="0" i="1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Universidade </a:t>
            </a:r>
            <a:r>
              <a:rPr lang="pt-BR" sz="2400" b="0" i="1" u="none" strike="noStrike" cap="none" dirty="0" err="1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X</a:t>
            </a:r>
            <a:endParaRPr sz="2400" b="0" i="0" u="none" strike="noStrike" cap="none" dirty="0">
              <a:latin typeface="Calibri" panose="020F0502020204030204" pitchFamily="34" charset="0"/>
              <a:ea typeface="Book Antiqua"/>
              <a:cs typeface="Calibri" panose="020F0502020204030204" pitchFamily="34" charset="0"/>
              <a:sym typeface="Book Antiqua"/>
            </a:endParaRPr>
          </a:p>
          <a:p>
            <a:pPr marL="342900" lvl="0" indent="-342900" algn="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Autor 2</a:t>
            </a:r>
            <a:b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</a:br>
            <a:r>
              <a:rPr lang="pt-BR" sz="2400" i="1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 Universidade </a:t>
            </a:r>
            <a:r>
              <a:rPr lang="pt-BR" sz="2400" i="1" dirty="0" err="1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X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Autor 3</a:t>
            </a:r>
            <a:b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</a:br>
            <a:r>
              <a:rPr lang="pt-BR" sz="2400" i="1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 Universidade </a:t>
            </a:r>
            <a:r>
              <a:rPr lang="pt-BR" sz="2400" i="1" dirty="0" err="1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X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Autor 4</a:t>
            </a:r>
            <a:b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</a:br>
            <a:r>
              <a:rPr lang="pt-BR" sz="2400" i="1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 Universidade </a:t>
            </a:r>
            <a:r>
              <a:rPr lang="pt-BR" sz="2400" i="1" dirty="0" err="1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X</a:t>
            </a:r>
            <a:endParaRPr sz="2400" b="0" i="1" u="none" strike="noStrike" cap="none" dirty="0">
              <a:latin typeface="Calibri" panose="020F0502020204030204" pitchFamily="34" charset="0"/>
              <a:ea typeface="Book Antiqua"/>
              <a:cs typeface="Calibri" panose="020F0502020204030204" pitchFamily="34" charset="0"/>
              <a:sym typeface="Book Antiqua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200" dirty="0"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93358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2;p2">
            <a:extLst>
              <a:ext uri="{FF2B5EF4-FFF2-40B4-BE49-F238E27FC236}">
                <a16:creationId xmlns:a16="http://schemas.microsoft.com/office/drawing/2014/main" id="{68787F82-BE63-BE67-A40D-34E7873F0E24}"/>
              </a:ext>
            </a:extLst>
          </p:cNvPr>
          <p:cNvSpPr txBox="1">
            <a:spLocks/>
          </p:cNvSpPr>
          <p:nvPr/>
        </p:nvSpPr>
        <p:spPr>
          <a:xfrm>
            <a:off x="1775836" y="1512130"/>
            <a:ext cx="5875695" cy="827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1800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FORMATAÇÃO</a:t>
            </a:r>
          </a:p>
        </p:txBody>
      </p:sp>
      <p:sp>
        <p:nvSpPr>
          <p:cNvPr id="5" name="Google Shape;53;p2">
            <a:extLst>
              <a:ext uri="{FF2B5EF4-FFF2-40B4-BE49-F238E27FC236}">
                <a16:creationId xmlns:a16="http://schemas.microsoft.com/office/drawing/2014/main" id="{554B83A7-BEE1-AB63-E592-78065728B070}"/>
              </a:ext>
            </a:extLst>
          </p:cNvPr>
          <p:cNvSpPr txBox="1">
            <a:spLocks/>
          </p:cNvSpPr>
          <p:nvPr/>
        </p:nvSpPr>
        <p:spPr>
          <a:xfrm>
            <a:off x="398981" y="2234733"/>
            <a:ext cx="8176636" cy="372463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42900" algn="just">
              <a:lnSpc>
                <a:spcPct val="100000"/>
              </a:lnSpc>
              <a:buSzPts val="1800"/>
              <a:buFont typeface="Noto Sans Symbols"/>
              <a:buChar char="❖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obrigatório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 utilização do layout padrão de apresentação dos slides, conforme modelo disponibilizado pela organização do Congresso. </a:t>
            </a:r>
            <a:r>
              <a:rPr lang="pt-BR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24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válido para os trabalhos na modalidade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 oral e case de boas práticas</a:t>
            </a:r>
            <a:r>
              <a:rPr lang="pt-BR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algn="just">
              <a:buSzPts val="1800"/>
              <a:buFont typeface="Noto Sans Symbols"/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2900" algn="just">
              <a:buSzPts val="1800"/>
              <a:buFont typeface="Noto Sans Symbols"/>
              <a:buChar char="❖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Fonte do arquivo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todos os slides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algn="just">
              <a:buSzPts val="1800"/>
              <a:buFont typeface="Noto Sans Symbols"/>
              <a:buNone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2900" algn="just">
              <a:buSzPts val="1800"/>
              <a:buFont typeface="Noto Sans Symbols"/>
              <a:buChar char="❖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Título em fonte tamanho 32, subtítulo tamanho 30, código do trabalho tamanho 28 e corpo tamanho 24.</a:t>
            </a:r>
          </a:p>
          <a:p>
            <a:pPr marL="457200" algn="just">
              <a:buSzPts val="1800"/>
              <a:buFont typeface="Noto Sans Symbols"/>
              <a:buNone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2900" algn="just">
              <a:buSzPts val="1800"/>
              <a:buFont typeface="Noto Sans Symbols"/>
              <a:buChar char="❖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Quantidade de slides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Recomenda-se utilizar </a:t>
            </a:r>
            <a:r>
              <a:rPr lang="pt-BR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máximo </a:t>
            </a:r>
            <a:r>
              <a:rPr lang="pt-BR" sz="2400" b="1" u="sng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pt-BR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slides (considerando capa e referência)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todos numerados (exceto capa).</a:t>
            </a:r>
          </a:p>
          <a:p>
            <a:pPr marL="457200" algn="just">
              <a:buSzPts val="1800"/>
              <a:buFont typeface="Noto Sans Symbols"/>
              <a:buNone/>
            </a:pPr>
            <a:endParaRPr lang="pt-BR" sz="1800" dirty="0">
              <a:latin typeface="Bookman Old Style" panose="02050604050505020204" pitchFamily="18" charset="0"/>
            </a:endParaRPr>
          </a:p>
          <a:p>
            <a:pPr marL="457200" algn="just">
              <a:buSzPts val="1800"/>
              <a:buFont typeface="Noto Sans Symbols"/>
              <a:buNone/>
            </a:pPr>
            <a:endParaRPr lang="pt-BR" sz="1800" dirty="0">
              <a:latin typeface="Bookman Old Style" panose="02050604050505020204" pitchFamily="18" charset="0"/>
            </a:endParaRPr>
          </a:p>
          <a:p>
            <a:pPr marL="114300" indent="0" algn="just">
              <a:buSzPts val="1800"/>
              <a:buFont typeface="Arial" panose="020B0604020202020204" pitchFamily="34" charset="0"/>
              <a:buNone/>
            </a:pPr>
            <a:endParaRPr lang="pt-BR" sz="1800" u="sng" dirty="0">
              <a:latin typeface="Bookman Old Style" panose="02050604050505020204" pitchFamily="18" charset="0"/>
            </a:endParaRPr>
          </a:p>
          <a:p>
            <a:pPr marL="457200" algn="just">
              <a:buSzPts val="1800"/>
              <a:buFont typeface="Arial" panose="020B0604020202020204" pitchFamily="34" charset="0"/>
              <a:buNone/>
            </a:pPr>
            <a:endParaRPr lang="pt-BR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5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8;p3">
            <a:extLst>
              <a:ext uri="{FF2B5EF4-FFF2-40B4-BE49-F238E27FC236}">
                <a16:creationId xmlns:a16="http://schemas.microsoft.com/office/drawing/2014/main" id="{DA8DDB6E-DA86-C01F-11E2-9AD866D55F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7896" y="1591468"/>
            <a:ext cx="8862599" cy="752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pt-BR" sz="3200" dirty="0"/>
              <a:t>FORMATAÇÃO</a:t>
            </a:r>
            <a:endParaRPr sz="3200" dirty="0"/>
          </a:p>
        </p:txBody>
      </p:sp>
      <p:sp>
        <p:nvSpPr>
          <p:cNvPr id="5" name="Google Shape;59;p3">
            <a:extLst>
              <a:ext uri="{FF2B5EF4-FFF2-40B4-BE49-F238E27FC236}">
                <a16:creationId xmlns:a16="http://schemas.microsoft.com/office/drawing/2014/main" id="{18E2D0E7-DF28-E356-5C74-CBA0B53CBDD6}"/>
              </a:ext>
            </a:extLst>
          </p:cNvPr>
          <p:cNvSpPr txBox="1">
            <a:spLocks/>
          </p:cNvSpPr>
          <p:nvPr/>
        </p:nvSpPr>
        <p:spPr>
          <a:xfrm>
            <a:off x="187896" y="2423987"/>
            <a:ext cx="8861261" cy="36194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42900" algn="just">
              <a:buSzPts val="1800"/>
              <a:buFont typeface="Noto Sans Symbols"/>
              <a:buChar char="❖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primeiro slide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deve conter:</a:t>
            </a:r>
          </a:p>
          <a:p>
            <a:pPr marL="914400" lvl="1" indent="-342900" algn="just">
              <a:buSzPts val="1800"/>
            </a:pPr>
            <a:r>
              <a:rPr lang="pt-BR" dirty="0"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Código e título do trabalho;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342900" algn="just">
              <a:buSzPts val="1800"/>
            </a:pPr>
            <a:r>
              <a:rPr lang="pt-BR" dirty="0"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Nomes e </a:t>
            </a:r>
            <a:r>
              <a:rPr lang="pt-BR" u="sng" dirty="0">
                <a:solidFill>
                  <a:srgbClr val="008000"/>
                </a:solidFill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vínculo institucional</a:t>
            </a:r>
            <a:r>
              <a:rPr lang="pt-BR" dirty="0">
                <a:solidFill>
                  <a:srgbClr val="008000"/>
                </a:solidFill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 </a:t>
            </a:r>
            <a:r>
              <a:rPr lang="pt-BR" dirty="0"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dos autores.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SzPts val="1800"/>
              <a:buFont typeface="Arial" panose="020B0604020202020204" pitchFamily="34" charset="0"/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2900" algn="just">
              <a:buSzPts val="1800"/>
              <a:buFont typeface="Noto Sans Symbols"/>
              <a:buChar char="❖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último slide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deve conter:</a:t>
            </a:r>
          </a:p>
          <a:p>
            <a:pPr marL="914400" lvl="1" indent="-342900" algn="just">
              <a:buSzPts val="1800"/>
            </a:pPr>
            <a:r>
              <a:rPr lang="pt-BR" dirty="0"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Código e título do trabalho;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342900" algn="just">
              <a:buSzPts val="1800"/>
            </a:pPr>
            <a:r>
              <a:rPr lang="pt-BR" dirty="0"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Nome e </a:t>
            </a:r>
            <a:r>
              <a:rPr lang="pt-BR" u="sng" dirty="0">
                <a:solidFill>
                  <a:srgbClr val="008000"/>
                </a:solidFill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contato dos autores</a:t>
            </a:r>
            <a:r>
              <a:rPr lang="pt-BR" dirty="0"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7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517F4-5D90-4F2E-87F3-A1040CA4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838" y="1568782"/>
            <a:ext cx="6308863" cy="675469"/>
          </a:xfrm>
        </p:spPr>
        <p:txBody>
          <a:bodyPr/>
          <a:lstStyle/>
          <a:p>
            <a:r>
              <a:rPr lang="pt-BR" dirty="0"/>
              <a:t>A apresentação na forma de artigo científico deverá conter: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7C9ED-DDDB-4E06-9C55-0C290DC39B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7363" y="2508214"/>
            <a:ext cx="8328025" cy="3419475"/>
          </a:xfrm>
        </p:spPr>
        <p:txBody>
          <a:bodyPr/>
          <a:lstStyle/>
          <a:p>
            <a:pPr marL="457200" indent="-457200" algn="just">
              <a:buAutoNum type="alphaLcParenR"/>
            </a:pP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Título </a:t>
            </a:r>
          </a:p>
          <a:p>
            <a:pPr marL="457200" indent="-457200" algn="just">
              <a:buAutoNum type="alphaLcParenR"/>
            </a:pP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Introdução: com objeto do estudo, problemática</a:t>
            </a:r>
            <a:r>
              <a:rPr lang="pt-BR" dirty="0">
                <a:solidFill>
                  <a:srgbClr val="162937"/>
                </a:solidFill>
                <a:latin typeface="rawline"/>
              </a:rPr>
              <a:t> e objetivos</a:t>
            </a:r>
            <a:endParaRPr lang="pt-BR" b="0" i="0" dirty="0">
              <a:solidFill>
                <a:srgbClr val="162937"/>
              </a:solidFill>
              <a:effectLst/>
              <a:latin typeface="rawline"/>
            </a:endParaRPr>
          </a:p>
          <a:p>
            <a:pPr marL="457200" indent="-457200" algn="just">
              <a:buAutoNum type="alphaLcParenR"/>
            </a:pPr>
            <a:r>
              <a:rPr lang="pt-BR" dirty="0">
                <a:solidFill>
                  <a:srgbClr val="162937"/>
                </a:solidFill>
                <a:latin typeface="rawline"/>
              </a:rPr>
              <a:t>Suporte teórico: </a:t>
            </a: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marco conceitual</a:t>
            </a:r>
          </a:p>
          <a:p>
            <a:pPr marL="457200" indent="-457200" algn="just">
              <a:buAutoNum type="alphaLcParenR"/>
            </a:pP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Metodologia</a:t>
            </a:r>
          </a:p>
          <a:p>
            <a:pPr marL="457200" indent="-457200" algn="just">
              <a:buAutoNum type="alphaLcParenR"/>
            </a:pP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Resultados e discussão</a:t>
            </a:r>
          </a:p>
          <a:p>
            <a:pPr marL="457200" indent="-457200" algn="just">
              <a:buAutoNum type="alphaLcParenR"/>
            </a:pP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Principais conclusões</a:t>
            </a:r>
          </a:p>
          <a:p>
            <a:pPr marL="457200" indent="-457200" algn="just">
              <a:buAutoNum type="alphaLcParenR"/>
            </a:pP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Palavras-chave </a:t>
            </a:r>
          </a:p>
          <a:p>
            <a:pPr marL="457200" indent="-457200" algn="just">
              <a:buAutoNum type="alphaLcParenR"/>
            </a:pP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Referências teóricas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6854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4;p4">
            <a:extLst>
              <a:ext uri="{FF2B5EF4-FFF2-40B4-BE49-F238E27FC236}">
                <a16:creationId xmlns:a16="http://schemas.microsoft.com/office/drawing/2014/main" id="{7E5C08FD-345D-A672-92FC-0833C8C3B46C}"/>
              </a:ext>
            </a:extLst>
          </p:cNvPr>
          <p:cNvSpPr txBox="1">
            <a:spLocks/>
          </p:cNvSpPr>
          <p:nvPr/>
        </p:nvSpPr>
        <p:spPr>
          <a:xfrm>
            <a:off x="220197" y="1631304"/>
            <a:ext cx="8704920" cy="75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1800"/>
            </a:pPr>
            <a:r>
              <a:rPr lang="pt-BR" sz="3200" dirty="0"/>
              <a:t>DEFINIÇÕES</a:t>
            </a:r>
          </a:p>
        </p:txBody>
      </p:sp>
      <p:sp>
        <p:nvSpPr>
          <p:cNvPr id="5" name="Google Shape;65;p4">
            <a:extLst>
              <a:ext uri="{FF2B5EF4-FFF2-40B4-BE49-F238E27FC236}">
                <a16:creationId xmlns:a16="http://schemas.microsoft.com/office/drawing/2014/main" id="{73C5701F-C00F-9EAD-2F96-8CB035819E4F}"/>
              </a:ext>
            </a:extLst>
          </p:cNvPr>
          <p:cNvSpPr txBox="1">
            <a:spLocks/>
          </p:cNvSpPr>
          <p:nvPr/>
        </p:nvSpPr>
        <p:spPr>
          <a:xfrm>
            <a:off x="220197" y="2499503"/>
            <a:ext cx="8703605" cy="35229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42900" algn="just">
              <a:lnSpc>
                <a:spcPct val="170000"/>
              </a:lnSpc>
              <a:buSzPts val="1800"/>
              <a:buFont typeface="Noto Sans Symbols"/>
              <a:buChar char="❖"/>
            </a:pPr>
            <a:r>
              <a:rPr lang="pt-B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os apresentadores devem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estar presentes no início de sua respectiva sessão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6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*Os autores devem testar seus microfones e webcam antes da sessão.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2900" algn="just">
              <a:lnSpc>
                <a:spcPct val="170000"/>
              </a:lnSpc>
              <a:buSzPts val="1800"/>
              <a:buFont typeface="Noto Sans Symbols"/>
              <a:buChar char="❖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Os apresentadores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painéis online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devem tomar a iniciativa de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ingressar antecipadamente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16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a 20 min antes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) nas salas virtuais, para testar a apresentação. </a:t>
            </a:r>
            <a:r>
              <a:rPr lang="pt-BR" sz="16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*O link para a sala virtual será </a:t>
            </a:r>
            <a:r>
              <a:rPr lang="pt-B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divulgado no dia do evento.</a:t>
            </a:r>
            <a:endParaRPr lang="pt-BR" sz="16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2900" algn="just">
              <a:lnSpc>
                <a:spcPct val="170000"/>
              </a:lnSpc>
              <a:buSzPts val="1800"/>
              <a:buFont typeface="Noto Sans Symbols"/>
              <a:buChar char="❖"/>
            </a:pPr>
            <a:r>
              <a:rPr lang="pt-B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o caso da apresentação presencial, chegar a sala com 20 minutos de antecedência afim de evitar atrasos.</a:t>
            </a:r>
            <a:endParaRPr lang="pt-B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147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71;p5">
            <a:extLst>
              <a:ext uri="{FF2B5EF4-FFF2-40B4-BE49-F238E27FC236}">
                <a16:creationId xmlns:a16="http://schemas.microsoft.com/office/drawing/2014/main" id="{89A9C7DF-E5E9-D1EA-0B2E-821E5FD9F7E9}"/>
              </a:ext>
            </a:extLst>
          </p:cNvPr>
          <p:cNvSpPr txBox="1">
            <a:spLocks/>
          </p:cNvSpPr>
          <p:nvPr/>
        </p:nvSpPr>
        <p:spPr>
          <a:xfrm>
            <a:off x="2106202" y="2810001"/>
            <a:ext cx="4469259" cy="7593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0" rIns="91425" bIns="0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algn="ctr">
              <a:lnSpc>
                <a:spcPct val="60000"/>
              </a:lnSpc>
              <a:buSzPts val="2400"/>
              <a:buFont typeface="Arial" panose="020B0604020202020204" pitchFamily="34" charset="0"/>
              <a:buNone/>
            </a:pPr>
            <a:r>
              <a:rPr lang="pt-BR" sz="2400" dirty="0">
                <a:solidFill>
                  <a:schemeClr val="bg1"/>
                </a:solidFill>
                <a:cs typeface="Arial" panose="020B0604020202020204" pitchFamily="34" charset="0"/>
              </a:rPr>
              <a:t>Sessões Comunicação Oral</a:t>
            </a:r>
          </a:p>
        </p:txBody>
      </p:sp>
      <p:sp>
        <p:nvSpPr>
          <p:cNvPr id="11" name="Google Shape;72;p5">
            <a:extLst>
              <a:ext uri="{FF2B5EF4-FFF2-40B4-BE49-F238E27FC236}">
                <a16:creationId xmlns:a16="http://schemas.microsoft.com/office/drawing/2014/main" id="{C983850F-5770-831D-2E2B-B6C701637CE0}"/>
              </a:ext>
            </a:extLst>
          </p:cNvPr>
          <p:cNvSpPr txBox="1">
            <a:spLocks/>
          </p:cNvSpPr>
          <p:nvPr/>
        </p:nvSpPr>
        <p:spPr>
          <a:xfrm>
            <a:off x="2106203" y="3699671"/>
            <a:ext cx="4469258" cy="2342604"/>
          </a:xfrm>
          <a:prstGeom prst="rect">
            <a:avLst/>
          </a:prstGeom>
          <a:solidFill>
            <a:srgbClr val="C9D4D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42900" algn="just">
              <a:buClr>
                <a:schemeClr val="dk1"/>
              </a:buClr>
              <a:buSzPts val="1800"/>
            </a:pPr>
            <a:r>
              <a:rPr lang="pt-BR" sz="1600" dirty="0"/>
              <a:t>Blocos de 60 minutos (01h)</a:t>
            </a:r>
          </a:p>
          <a:p>
            <a:pPr marL="457200" indent="-342900" algn="just">
              <a:buClr>
                <a:schemeClr val="dk1"/>
              </a:buClr>
              <a:buSzPts val="1800"/>
            </a:pPr>
            <a:r>
              <a:rPr lang="pt-BR" sz="1600" dirty="0">
                <a:solidFill>
                  <a:srgbClr val="FF0000"/>
                </a:solidFill>
              </a:rPr>
              <a:t>Um bloco com a apresentação de </a:t>
            </a:r>
            <a:r>
              <a:rPr lang="pt-BR" sz="1600" dirty="0"/>
              <a:t>3 trabalhos</a:t>
            </a:r>
          </a:p>
          <a:p>
            <a:pPr marL="114300" indent="0" algn="just">
              <a:buSzPts val="1800"/>
              <a:buFont typeface="Arial" panose="020B0604020202020204" pitchFamily="34" charset="0"/>
              <a:buNone/>
            </a:pPr>
            <a:endParaRPr lang="pt-BR" sz="1600" dirty="0"/>
          </a:p>
          <a:p>
            <a:pPr marL="114300" indent="0" algn="just">
              <a:buSzPts val="1800"/>
              <a:buFont typeface="Arial" panose="020B0604020202020204" pitchFamily="34" charset="0"/>
              <a:buNone/>
            </a:pPr>
            <a:r>
              <a:rPr lang="pt-BR" sz="1600" dirty="0"/>
              <a:t>Para </a:t>
            </a:r>
            <a:r>
              <a:rPr lang="pt-BR" sz="1600" u="sng" dirty="0"/>
              <a:t>cada trabalho</a:t>
            </a:r>
            <a:r>
              <a:rPr lang="pt-BR" sz="1600" dirty="0"/>
              <a:t> serão destinados </a:t>
            </a:r>
            <a:r>
              <a:rPr lang="pt-BR" sz="1600" u="sng" dirty="0"/>
              <a:t>até</a:t>
            </a:r>
            <a:r>
              <a:rPr lang="pt-BR" sz="1600" dirty="0"/>
              <a:t> 15 minutos de apresentação e </a:t>
            </a:r>
            <a:r>
              <a:rPr lang="pt-BR" sz="1600" dirty="0">
                <a:solidFill>
                  <a:srgbClr val="FF0000"/>
                </a:solidFill>
              </a:rPr>
              <a:t>5 minutos </a:t>
            </a:r>
            <a:r>
              <a:rPr lang="pt-BR" sz="1600" dirty="0"/>
              <a:t>para debates e perguntas da plateia.</a:t>
            </a:r>
          </a:p>
          <a:p>
            <a:pPr marL="457200" algn="just">
              <a:buClr>
                <a:schemeClr val="dk1"/>
              </a:buClr>
              <a:buSzPts val="1800"/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16" name="Google Shape;70;p5">
            <a:extLst>
              <a:ext uri="{FF2B5EF4-FFF2-40B4-BE49-F238E27FC236}">
                <a16:creationId xmlns:a16="http://schemas.microsoft.com/office/drawing/2014/main" id="{1EB8709B-550C-DB00-C05C-CCF3BCE8D777}"/>
              </a:ext>
            </a:extLst>
          </p:cNvPr>
          <p:cNvSpPr txBox="1">
            <a:spLocks/>
          </p:cNvSpPr>
          <p:nvPr/>
        </p:nvSpPr>
        <p:spPr>
          <a:xfrm>
            <a:off x="827414" y="1539025"/>
            <a:ext cx="7843345" cy="6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1800"/>
            </a:pPr>
            <a:r>
              <a:rPr lang="pt-BR" sz="3200" dirty="0"/>
              <a:t>DEFINIÇÕES</a:t>
            </a:r>
          </a:p>
        </p:txBody>
      </p:sp>
      <p:sp>
        <p:nvSpPr>
          <p:cNvPr id="17" name="Google Shape;75;p5">
            <a:extLst>
              <a:ext uri="{FF2B5EF4-FFF2-40B4-BE49-F238E27FC236}">
                <a16:creationId xmlns:a16="http://schemas.microsoft.com/office/drawing/2014/main" id="{FBDBE0F7-5B6C-A947-732D-28044BCC5255}"/>
              </a:ext>
            </a:extLst>
          </p:cNvPr>
          <p:cNvSpPr txBox="1"/>
          <p:nvPr/>
        </p:nvSpPr>
        <p:spPr>
          <a:xfrm>
            <a:off x="650327" y="2033441"/>
            <a:ext cx="784334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pt-BR" b="0" i="0" u="none" strike="noStrike" cap="none" dirty="0">
                <a:solidFill>
                  <a:srgbClr val="000000"/>
                </a:solidFill>
                <a:ea typeface="Bookman Old Style"/>
                <a:cs typeface="Bookman Old Style"/>
                <a:sym typeface="Bookman Old Style"/>
              </a:rPr>
              <a:t>O tempo destinado à  apresentação e discussão de cada trabalho dependerá do tipo de sessão: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8454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DCA24E2-8BE4-42B0-A47E-931F19E5924B}"/>
              </a:ext>
            </a:extLst>
          </p:cNvPr>
          <p:cNvSpPr txBox="1"/>
          <p:nvPr/>
        </p:nvSpPr>
        <p:spPr>
          <a:xfrm>
            <a:off x="220197" y="1586761"/>
            <a:ext cx="841009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1800"/>
            </a:pPr>
            <a:r>
              <a:rPr lang="pt-BR" sz="2800" dirty="0"/>
              <a:t>RECOMENDAÇÕES IMPORTANTES DE ACESSIBILIDADE</a:t>
            </a:r>
          </a:p>
        </p:txBody>
      </p:sp>
      <p:sp>
        <p:nvSpPr>
          <p:cNvPr id="4" name="Google Shape;65;p4">
            <a:extLst>
              <a:ext uri="{FF2B5EF4-FFF2-40B4-BE49-F238E27FC236}">
                <a16:creationId xmlns:a16="http://schemas.microsoft.com/office/drawing/2014/main" id="{DC54451A-AD2E-4ADB-A2DB-D2F8B4FDB145}"/>
              </a:ext>
            </a:extLst>
          </p:cNvPr>
          <p:cNvSpPr txBox="1">
            <a:spLocks/>
          </p:cNvSpPr>
          <p:nvPr/>
        </p:nvSpPr>
        <p:spPr>
          <a:xfrm>
            <a:off x="220197" y="2499503"/>
            <a:ext cx="8703605" cy="39423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42900" algn="just">
              <a:lnSpc>
                <a:spcPct val="170000"/>
              </a:lnSpc>
              <a:buSzPts val="1800"/>
              <a:buFont typeface="Noto Sans Symbols"/>
              <a:buChar char="❖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Durante a apresentação sempre que for necessário referir-se às Pessoas que possuam alguma limitação, utilize o termo recomendado pela Convenção Internacional para Proteção e Promoção dos Direitos dos e Dignidades das Pessoas com Deficiência, aprovado pela Assembleia Geral da ONU em 2006, ratificado pelo Decreto 6949/2008 e consolidado pela Lei 13.146/2015, a Lei Brasileira de Inclusão: Pessoa com Deficiência. Caso haja necessidade de se referir a algum tipo de deficiência em específico, aconselha-se utilizar os seguintes termos: auditiva – surdo, visual – cego, físico – cadeirante,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muletante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342900" algn="just">
              <a:lnSpc>
                <a:spcPct val="170000"/>
              </a:lnSpc>
              <a:buSzPts val="1800"/>
              <a:buFont typeface="Noto Sans Symbols"/>
              <a:buChar char="❖"/>
            </a:pPr>
            <a:r>
              <a:rPr lang="pt-BR" sz="1400" dirty="0"/>
              <a:t>Os materiais usados para as apresentações/comunicações, devem ser enviados com antecedência, para os ajustes necessários aos requisitos de acessibilidade (audiodescrição, transcrição, </a:t>
            </a:r>
            <a:r>
              <a:rPr lang="pt-BR" sz="1400" dirty="0" err="1"/>
              <a:t>etc</a:t>
            </a:r>
            <a:r>
              <a:rPr lang="pt-BR" sz="1400" dirty="0"/>
              <a:t>).</a:t>
            </a:r>
          </a:p>
          <a:p>
            <a:pPr marL="457200" indent="-342900" algn="just">
              <a:lnSpc>
                <a:spcPct val="170000"/>
              </a:lnSpc>
              <a:buSzPts val="1800"/>
              <a:buFont typeface="Noto Sans Symbols"/>
              <a:buChar char="❖"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2900" algn="just">
              <a:lnSpc>
                <a:spcPct val="170000"/>
              </a:lnSpc>
              <a:buSzPts val="1800"/>
              <a:buFont typeface="Noto Sans Symbols"/>
              <a:buChar char="❖"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5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0FCEE18-E062-4D4E-9130-F56708FCA49F}"/>
              </a:ext>
            </a:extLst>
          </p:cNvPr>
          <p:cNvSpPr txBox="1"/>
          <p:nvPr/>
        </p:nvSpPr>
        <p:spPr>
          <a:xfrm>
            <a:off x="128426" y="1360490"/>
            <a:ext cx="889228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/>
              <a:t>Caso sejam apresentados vídeos, também solicitamos que nos enviem com antecedência, para realizarmos a consultoria em audiodescrição e legendagem e, consequentemente, uma pessoa cega e uma surda façam a validação do material acessível.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/>
              <a:t>Teremos intérpretes de Libras - Língua Brasileira de Sinais – LIBRAS e também há pessoas que  fazem uso da leitura labial no auditório principal.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/>
              <a:t>Estas recomendações auxiliarão caso necessitem desse recurso durante a explanação. As adaptações elementares deverão ser observadas, bem como o uso de recursos de acessibilidade condizentes com as deficiências.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/>
              <a:t>Como utilizaremos legendas do YouTube, a legendagem será de forma simultânea. </a:t>
            </a:r>
          </a:p>
          <a:p>
            <a:pPr algn="just"/>
            <a:endParaRPr lang="pt-B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/>
              <a:t>Verbalizar as palavras de forma levemente pausada, de preferência com frases curtas, para que os termos técnicos não fiquem sem significação automática.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/>
          </a:p>
          <a:p>
            <a:pPr algn="just"/>
            <a:endParaRPr lang="pt-B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99753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6;p1">
            <a:extLst>
              <a:ext uri="{FF2B5EF4-FFF2-40B4-BE49-F238E27FC236}">
                <a16:creationId xmlns:a16="http://schemas.microsoft.com/office/drawing/2014/main" id="{7369D779-E04D-7DB1-403A-68FDF7E0D42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4194" y="1667039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3043"/>
              </a:buClr>
              <a:buSzPts val="3200"/>
              <a:buFont typeface="Bookman Old Style"/>
              <a:buNone/>
            </a:pPr>
            <a:r>
              <a:rPr lang="pt-BR" sz="3600" b="1" i="0" u="none" strike="noStrike" cap="none" dirty="0">
                <a:solidFill>
                  <a:schemeClr val="dk1"/>
                </a:solidFill>
                <a:ea typeface="Bookman Old Style"/>
                <a:cs typeface="Bookman Old Style"/>
                <a:sym typeface="Bookman Old Style"/>
              </a:rPr>
              <a:t>TÍTULO DO TRABALHO:</a:t>
            </a:r>
            <a:br>
              <a:rPr lang="pt-BR" sz="3600" b="1" i="0" u="none" strike="noStrike" cap="none" dirty="0">
                <a:solidFill>
                  <a:schemeClr val="dk1"/>
                </a:solidFill>
                <a:ea typeface="Bookman Old Style"/>
                <a:cs typeface="Bookman Old Style"/>
                <a:sym typeface="Bookman Old Style"/>
              </a:rPr>
            </a:br>
            <a:r>
              <a:rPr lang="pt-BR" sz="33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Subtítulo</a:t>
            </a:r>
            <a:br>
              <a:rPr lang="pt-BR" sz="3000" b="1" i="0" u="none" strike="noStrike" cap="none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</a:br>
            <a:r>
              <a:rPr lang="pt-BR" sz="310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Bookman Old Style"/>
                <a:cs typeface="Arial" panose="020B0604020202020204" pitchFamily="34" charset="0"/>
                <a:sym typeface="Bookman Old Style"/>
              </a:rPr>
              <a:t>Código</a:t>
            </a:r>
            <a:endParaRPr sz="31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47;p1">
            <a:extLst>
              <a:ext uri="{FF2B5EF4-FFF2-40B4-BE49-F238E27FC236}">
                <a16:creationId xmlns:a16="http://schemas.microsoft.com/office/drawing/2014/main" id="{921F0126-03B2-577D-F1EA-23660BA8441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751778" y="3429000"/>
            <a:ext cx="7129462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Autor 1</a:t>
            </a:r>
            <a:r>
              <a:rPr lang="pt-BR" sz="2400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 </a:t>
            </a:r>
            <a:b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</a:br>
            <a:r>
              <a:rPr lang="pt-BR" sz="2400" b="0" i="1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Universidade </a:t>
            </a:r>
            <a:r>
              <a:rPr lang="pt-BR" sz="2400" b="0" i="1" u="none" strike="noStrike" cap="none" dirty="0" err="1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X</a:t>
            </a:r>
            <a:endParaRPr sz="2400" b="0" i="0" u="none" strike="noStrike" cap="none" dirty="0">
              <a:latin typeface="Calibri" panose="020F0502020204030204" pitchFamily="34" charset="0"/>
              <a:ea typeface="Book Antiqua"/>
              <a:cs typeface="Calibri" panose="020F0502020204030204" pitchFamily="34" charset="0"/>
              <a:sym typeface="Book Antiqua"/>
            </a:endParaRPr>
          </a:p>
          <a:p>
            <a:pPr marL="342900" lvl="0" indent="-342900" algn="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Autor 2</a:t>
            </a:r>
            <a:b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</a:br>
            <a:r>
              <a:rPr lang="pt-BR" sz="2400" i="1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 Universidade </a:t>
            </a:r>
            <a:r>
              <a:rPr lang="pt-BR" sz="2400" i="1" dirty="0" err="1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X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Autor 3</a:t>
            </a:r>
            <a:b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</a:br>
            <a:r>
              <a:rPr lang="pt-BR" sz="2400" i="1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 Universidade </a:t>
            </a:r>
            <a:r>
              <a:rPr lang="pt-BR" sz="2400" i="1" dirty="0" err="1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X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Autor 4</a:t>
            </a:r>
            <a:br>
              <a:rPr lang="pt-BR" sz="2400" b="1" i="0" u="none" strike="noStrike" cap="none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</a:br>
            <a:r>
              <a:rPr lang="pt-BR" sz="2400" i="1" dirty="0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 Universidade </a:t>
            </a:r>
            <a:r>
              <a:rPr lang="pt-BR" sz="2400" i="1" dirty="0" err="1">
                <a:latin typeface="Calibri" panose="020F0502020204030204" pitchFamily="34" charset="0"/>
                <a:ea typeface="Book Antiqua"/>
                <a:cs typeface="Calibri" panose="020F0502020204030204" pitchFamily="34" charset="0"/>
                <a:sym typeface="Book Antiqua"/>
              </a:rPr>
              <a:t>X</a:t>
            </a:r>
            <a:endParaRPr sz="2400" b="0" i="1" u="none" strike="noStrike" cap="none" dirty="0">
              <a:latin typeface="Calibri" panose="020F0502020204030204" pitchFamily="34" charset="0"/>
              <a:ea typeface="Book Antiqua"/>
              <a:cs typeface="Calibri" panose="020F0502020204030204" pitchFamily="34" charset="0"/>
              <a:sym typeface="Book Antiqua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200" dirty="0"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894949958"/>
      </p:ext>
    </p:extLst>
  </p:cSld>
  <p:clrMapOvr>
    <a:masterClrMapping/>
  </p:clrMapOvr>
</p:sld>
</file>

<file path=ppt/theme/theme1.xml><?xml version="1.0" encoding="utf-8"?>
<a:theme xmlns:a="http://schemas.openxmlformats.org/drawingml/2006/main" name="Congeps2022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635</Words>
  <Application>Microsoft Office PowerPoint</Application>
  <PresentationFormat>Apresentação na tela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Book Antiqua</vt:lpstr>
      <vt:lpstr>Bookman Old Style</vt:lpstr>
      <vt:lpstr>Calibri</vt:lpstr>
      <vt:lpstr>Noto Sans Symbols</vt:lpstr>
      <vt:lpstr>rawline</vt:lpstr>
      <vt:lpstr>Congeps2022</vt:lpstr>
      <vt:lpstr>TÍTULO DO TRABALHO: Subtítulo Código</vt:lpstr>
      <vt:lpstr>Apresentação do PowerPoint</vt:lpstr>
      <vt:lpstr>FORMATAÇÃO</vt:lpstr>
      <vt:lpstr>A apresentação na forma de artigo científico deverá conter:</vt:lpstr>
      <vt:lpstr>Apresentação do PowerPoint</vt:lpstr>
      <vt:lpstr>Apresentação do PowerPoint</vt:lpstr>
      <vt:lpstr>Apresentação do PowerPoint</vt:lpstr>
      <vt:lpstr>Apresentação do PowerPoint</vt:lpstr>
      <vt:lpstr>TÍTULO DO TRABALHO: Subtítulo Código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TRABALHO: Subtítulo Código</dc:title>
  <dc:creator>RONEYMAR ALVES GOMES</dc:creator>
  <cp:lastModifiedBy>VANESSA DE SOUZA FRAGA</cp:lastModifiedBy>
  <cp:revision>9</cp:revision>
  <dcterms:created xsi:type="dcterms:W3CDTF">2022-10-25T11:08:15Z</dcterms:created>
  <dcterms:modified xsi:type="dcterms:W3CDTF">2022-10-26T13:13:15Z</dcterms:modified>
</cp:coreProperties>
</file>